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510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913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74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0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48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8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9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256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5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CE8F3E-44A4-486D-90F5-9A810CC6A0B7}" type="datetimeFigureOut">
              <a:rPr lang="sk-SK" smtClean="0"/>
              <a:t>11.04.2019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6E3E72-3F84-4FF8-89A4-D2A3177DB4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2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pluska.sk/spravy/z-domova/dokument-tazko-chorom-srholcovi-jeho-hlasky-nemaju-chybu.htm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istory.hnonline.sk/nove-dejiny/1843966-prach-a-smrt-v-uranovych-baniach-komunistickymi-pracovnymi-tabormi-presli-tisice-ludi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ino.server.sk/spravy/anton-srholec-v-kinach-cinema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08014-97FB-419A-AB00-FCC9B88BB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Anton </a:t>
            </a:r>
            <a:r>
              <a:rPr lang="sk-SK" dirty="0" err="1"/>
              <a:t>Srholec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FF00FD-CE84-4A31-9FA3-8E05AB9B6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/>
              <a:t>Andrej Kavka</a:t>
            </a:r>
          </a:p>
          <a:p>
            <a:pPr algn="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10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E2913-D0F8-4E40-9F06-B407F276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6919160-7E4D-48A9-9E44-688C3FD9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/>
          <a:stretch/>
        </p:blipFill>
        <p:spPr>
          <a:xfrm>
            <a:off x="1682620" y="822960"/>
            <a:ext cx="8826760" cy="529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54E91E76-8B43-41BE-80BF-D4E5D8B8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990404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E2913-D0F8-4E40-9F06-B407F276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4" descr="Výsledok vyhľadávania obrázkov pre dopyt anton srholec fotky z detstva">
            <a:hlinkClick r:id="rId2"/>
            <a:extLst>
              <a:ext uri="{FF2B5EF4-FFF2-40B4-BE49-F238E27FC236}">
                <a16:creationId xmlns:a16="http://schemas.microsoft.com/office/drawing/2014/main" id="{66AD2FD5-76B1-4E94-9F88-D5962EECF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 r="1416" b="9155"/>
          <a:stretch/>
        </p:blipFill>
        <p:spPr bwMode="auto">
          <a:xfrm>
            <a:off x="171065" y="127181"/>
            <a:ext cx="6891118" cy="340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uránové bane jáchymov">
            <a:hlinkClick r:id="rId4"/>
            <a:extLst>
              <a:ext uri="{FF2B5EF4-FFF2-40B4-BE49-F238E27FC236}">
                <a16:creationId xmlns:a16="http://schemas.microsoft.com/office/drawing/2014/main" id="{04FD16BD-CBBE-41EA-9919-C4A75E09A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75" t="189" r="17987" b="-14626"/>
          <a:stretch/>
        </p:blipFill>
        <p:spPr bwMode="auto">
          <a:xfrm>
            <a:off x="6938286" y="127181"/>
            <a:ext cx="4972127" cy="389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10BE637-88D6-4146-9C2A-9E4B8ED475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2124"/>
          <a:stretch/>
        </p:blipFill>
        <p:spPr>
          <a:xfrm>
            <a:off x="169620" y="3717031"/>
            <a:ext cx="4683967" cy="301378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6D16A2A-8E3D-498D-9215-1035FF5DC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14" y="3717031"/>
            <a:ext cx="4174138" cy="30137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1788ACD-9D00-487E-94D2-E590208C04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-1" r="2699" b="6583"/>
          <a:stretch/>
        </p:blipFill>
        <p:spPr>
          <a:xfrm>
            <a:off x="9270779" y="3619060"/>
            <a:ext cx="2833396" cy="31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761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anton srholec">
            <a:hlinkClick r:id="rId2"/>
            <a:extLst>
              <a:ext uri="{FF2B5EF4-FFF2-40B4-BE49-F238E27FC236}">
                <a16:creationId xmlns:a16="http://schemas.microsoft.com/office/drawing/2014/main" id="{1D6646D6-4A8E-4727-9EFD-D4827750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51" y="2430152"/>
            <a:ext cx="7032040" cy="42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26E7F8-20A4-4E6C-8579-0FF64177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559293"/>
            <a:ext cx="10937289" cy="5529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dirty="0"/>
              <a:t> „Myslím si, že v tom je život, aby sa človek nevzdal. Človek musí milovať život, aj keď to nie je presne tak podľa našich predstáv alebo podľa našich snov.“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06675136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Mydlo</Template>
  <TotalTime>144</TotalTime>
  <Words>4</Words>
  <Application>Microsoft Office PowerPoint</Application>
  <PresentationFormat>Širokouhlá</PresentationFormat>
  <Paragraphs>3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Garamond</vt:lpstr>
      <vt:lpstr>Savon</vt:lpstr>
      <vt:lpstr>Anton Srholec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Srholec</dc:title>
  <dc:creator>Acer</dc:creator>
  <cp:lastModifiedBy>Acer</cp:lastModifiedBy>
  <cp:revision>7</cp:revision>
  <dcterms:created xsi:type="dcterms:W3CDTF">2019-04-11T20:23:43Z</dcterms:created>
  <dcterms:modified xsi:type="dcterms:W3CDTF">2019-04-11T22:54:26Z</dcterms:modified>
</cp:coreProperties>
</file>