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1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434"/>
    <a:srgbClr val="FC5104"/>
    <a:srgbClr val="3B4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6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4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898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8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1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8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00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0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7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4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9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2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0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1288" y="1742627"/>
            <a:ext cx="9448800" cy="1825096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957878"/>
            <a:ext cx="9448800" cy="685800"/>
          </a:xfrm>
        </p:spPr>
        <p:txBody>
          <a:bodyPr>
            <a:normAutofit/>
          </a:bodyPr>
          <a:lstStyle/>
          <a:p>
            <a:r>
              <a:rPr lang="sk-SK" sz="3200" b="1" dirty="0"/>
              <a:t>Adam Vida 3.D</a:t>
            </a:r>
          </a:p>
        </p:txBody>
      </p:sp>
      <p:sp>
        <p:nvSpPr>
          <p:cNvPr id="4" name="Obdĺžnik 3"/>
          <p:cNvSpPr/>
          <p:nvPr/>
        </p:nvSpPr>
        <p:spPr>
          <a:xfrm>
            <a:off x="682669" y="1953223"/>
            <a:ext cx="787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000" b="1" i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Andrej Hlinka</a:t>
            </a:r>
          </a:p>
        </p:txBody>
      </p:sp>
      <p:pic>
        <p:nvPicPr>
          <p:cNvPr id="6" name="Zástupný objekt pre obsah 4"/>
          <p:cNvPicPr>
            <a:picLocks noChangeAspect="1"/>
          </p:cNvPicPr>
          <p:nvPr/>
        </p:nvPicPr>
        <p:blipFill rotWithShape="1">
          <a:blip r:embed="rId2"/>
          <a:srcRect t="20959" r="3" b="12212"/>
          <a:stretch/>
        </p:blipFill>
        <p:spPr>
          <a:xfrm>
            <a:off x="8068136" y="1026298"/>
            <a:ext cx="3952225" cy="39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/>
          <a:srcRect t="10020" r="-1" b="16519"/>
          <a:stretch/>
        </p:blipFill>
        <p:spPr>
          <a:xfrm>
            <a:off x="1763037" y="1820215"/>
            <a:ext cx="3945590" cy="39978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799" y="764373"/>
            <a:ext cx="4124396" cy="1600200"/>
          </a:xfrm>
        </p:spPr>
        <p:txBody>
          <a:bodyPr anchor="b">
            <a:normAutofit/>
          </a:bodyPr>
          <a:lstStyle/>
          <a:p>
            <a:pPr algn="l"/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32347" y="2218957"/>
            <a:ext cx="10820400" cy="4024125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129" y="1798337"/>
            <a:ext cx="3149116" cy="40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Černovská Tragédia</a:t>
            </a:r>
            <a:br>
              <a:rPr lang="sk-SK" b="1" dirty="0"/>
            </a:br>
            <a:r>
              <a:rPr lang="sk-SK" b="1" dirty="0"/>
              <a:t>27.10.1907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40" y="2057401"/>
            <a:ext cx="6167816" cy="391511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27" y="2243386"/>
            <a:ext cx="2415748" cy="3111190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6693827" y="5354576"/>
            <a:ext cx="250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Alexander Párvy </a:t>
            </a:r>
            <a:r>
              <a:rPr lang="sk-SK" sz="2000" b="1" dirty="0">
                <a:sym typeface="Symbol" panose="05050102010706020507" pitchFamily="18" charset="2"/>
              </a:rPr>
              <a:t></a:t>
            </a:r>
            <a:endParaRPr lang="sk-SK" sz="2000" dirty="0"/>
          </a:p>
          <a:p>
            <a:r>
              <a:rPr lang="sk-SK" sz="2000" b="1" dirty="0">
                <a:sym typeface="Symbol" panose="05050102010706020507" pitchFamily="18" charset="2"/>
              </a:rPr>
              <a:t>   </a:t>
            </a:r>
            <a:r>
              <a:rPr lang="sk-SK" sz="2000" dirty="0"/>
              <a:t>Spišský biskup</a:t>
            </a:r>
          </a:p>
        </p:txBody>
      </p:sp>
      <p:pic>
        <p:nvPicPr>
          <p:cNvPr id="7" name="Zástupný objekt pre obsah 7"/>
          <p:cNvPicPr>
            <a:picLocks noChangeAspect="1"/>
          </p:cNvPicPr>
          <p:nvPr/>
        </p:nvPicPr>
        <p:blipFill rotWithShape="1">
          <a:blip r:embed="rId4"/>
          <a:srcRect r="6792" b="2"/>
          <a:stretch/>
        </p:blipFill>
        <p:spPr>
          <a:xfrm>
            <a:off x="9301455" y="3319397"/>
            <a:ext cx="2421406" cy="31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sk-SK" i="1" u="sng" dirty="0"/>
              <a:t>Citát Andreja hlinku: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73600" y="2194560"/>
            <a:ext cx="6832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3200" b="1" dirty="0"/>
              <a:t>,,Tisícročné manželstvo s Maďarmi sa nevydarilo, musíme sa rozísť.</a:t>
            </a:r>
            <a:r>
              <a:rPr lang="sk-SK" sz="3200" b="1" dirty="0">
                <a:sym typeface="Symbol" panose="05050102010706020507" pitchFamily="18" charset="2"/>
              </a:rPr>
              <a:t></a:t>
            </a:r>
            <a:r>
              <a:rPr lang="sk-SK" sz="3200" b="1" dirty="0"/>
              <a:t> 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4" y="1202499"/>
            <a:ext cx="3367344" cy="4697260"/>
          </a:xfrm>
          <a:prstGeom prst="rect">
            <a:avLst/>
          </a:prstGeom>
        </p:spPr>
      </p:pic>
      <p:pic>
        <p:nvPicPr>
          <p:cNvPr id="7" name="Zástupný objekt pre obsah 5"/>
          <p:cNvPicPr>
            <a:picLocks noChangeAspect="1"/>
          </p:cNvPicPr>
          <p:nvPr/>
        </p:nvPicPr>
        <p:blipFill rotWithShape="1">
          <a:blip r:embed="rId3"/>
          <a:srcRect t="5064" r="-1" b="15439"/>
          <a:stretch/>
        </p:blipFill>
        <p:spPr>
          <a:xfrm>
            <a:off x="2893938" y="4269998"/>
            <a:ext cx="3669700" cy="23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Výpary</Template>
  <TotalTime>162</TotalTime>
  <Words>30</Words>
  <Application>Microsoft Office PowerPoint</Application>
  <PresentationFormat>Širokouhlá</PresentationFormat>
  <Paragraphs>9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Symbol</vt:lpstr>
      <vt:lpstr>Dymová stopa</vt:lpstr>
      <vt:lpstr>Prezentácia programu PowerPoint</vt:lpstr>
      <vt:lpstr>Prezentácia programu PowerPoint</vt:lpstr>
      <vt:lpstr>Černovská Tragédia 27.10.1907</vt:lpstr>
      <vt:lpstr>Citát Andreja hlinku: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Junasová Jana</dc:creator>
  <cp:lastModifiedBy>Junasová Jana</cp:lastModifiedBy>
  <cp:revision>22</cp:revision>
  <dcterms:created xsi:type="dcterms:W3CDTF">2019-04-07T18:55:50Z</dcterms:created>
  <dcterms:modified xsi:type="dcterms:W3CDTF">2019-04-11T18:55:22Z</dcterms:modified>
</cp:coreProperties>
</file>